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56" d="100"/>
          <a:sy n="56" d="100"/>
        </p:scale>
        <p:origin x="9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 і література ЗНО  </a:t>
            </a:r>
          </a:p>
          <a:p>
            <a: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від</a:t>
            </a:r>
            <a:r>
              <a:rPr lang="ru-RU" sz="32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160 балів і вище</a:t>
            </a:r>
            <a:endParaRPr lang="ru-RU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Лист3!$B$3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0967489228358808E-2"/>
                  <c:y val="9.98751167831089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Лист3!$C$2:$O$2</c:f>
              <c:strCache>
                <c:ptCount val="13"/>
                <c:pt idx="0">
                  <c:v>НВК 2</c:v>
                </c:pt>
                <c:pt idx="1">
                  <c:v>СЗОШ №8</c:v>
                </c:pt>
                <c:pt idx="2">
                  <c:v>ЗОШ №1</c:v>
                </c:pt>
                <c:pt idx="3">
                  <c:v>НКТЕЛ</c:v>
                </c:pt>
                <c:pt idx="4">
                  <c:v>Гімназія  </c:v>
                </c:pt>
                <c:pt idx="5">
                  <c:v>ЗОШ № 10</c:v>
                </c:pt>
                <c:pt idx="6">
                  <c:v>ЗОШ № 5</c:v>
                </c:pt>
                <c:pt idx="7">
                  <c:v>ЗОШ №7</c:v>
                </c:pt>
                <c:pt idx="8">
                  <c:v>ЗОШ №3</c:v>
                </c:pt>
                <c:pt idx="9">
                  <c:v>ДЗОШ</c:v>
                </c:pt>
                <c:pt idx="10">
                  <c:v>ЗОШ №6</c:v>
                </c:pt>
                <c:pt idx="11">
                  <c:v>ЗОШ №4</c:v>
                </c:pt>
                <c:pt idx="12">
                  <c:v>МЗОШ</c:v>
                </c:pt>
              </c:strCache>
            </c:strRef>
          </c:cat>
          <c:val>
            <c:numRef>
              <c:f>Лист3!$C$3:$O$3</c:f>
              <c:numCache>
                <c:formatCode>0%</c:formatCode>
                <c:ptCount val="13"/>
                <c:pt idx="0">
                  <c:v>0.55000000000000004</c:v>
                </c:pt>
                <c:pt idx="1">
                  <c:v>0.5</c:v>
                </c:pt>
                <c:pt idx="2">
                  <c:v>0.56999999999999995</c:v>
                </c:pt>
                <c:pt idx="3">
                  <c:v>0.51</c:v>
                </c:pt>
                <c:pt idx="4">
                  <c:v>0.43</c:v>
                </c:pt>
                <c:pt idx="5">
                  <c:v>0.16</c:v>
                </c:pt>
                <c:pt idx="6">
                  <c:v>0.23</c:v>
                </c:pt>
                <c:pt idx="7">
                  <c:v>0.06</c:v>
                </c:pt>
                <c:pt idx="8">
                  <c:v>0.24</c:v>
                </c:pt>
                <c:pt idx="9">
                  <c:v>7.0000000000000007E-2</c:v>
                </c:pt>
                <c:pt idx="10">
                  <c:v>0.15</c:v>
                </c:pt>
                <c:pt idx="11" formatCode="General">
                  <c:v>0</c:v>
                </c:pt>
                <c:pt idx="12">
                  <c:v>0.33</c:v>
                </c:pt>
              </c:numCache>
            </c:numRef>
          </c:val>
        </c:ser>
        <c:ser>
          <c:idx val="1"/>
          <c:order val="1"/>
          <c:tx>
            <c:strRef>
              <c:f>Лист3!$B$4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Лист3!$C$2:$O$2</c:f>
              <c:strCache>
                <c:ptCount val="13"/>
                <c:pt idx="0">
                  <c:v>НВК 2</c:v>
                </c:pt>
                <c:pt idx="1">
                  <c:v>СЗОШ №8</c:v>
                </c:pt>
                <c:pt idx="2">
                  <c:v>ЗОШ №1</c:v>
                </c:pt>
                <c:pt idx="3">
                  <c:v>НКТЕЛ</c:v>
                </c:pt>
                <c:pt idx="4">
                  <c:v>Гімназія  </c:v>
                </c:pt>
                <c:pt idx="5">
                  <c:v>ЗОШ № 10</c:v>
                </c:pt>
                <c:pt idx="6">
                  <c:v>ЗОШ № 5</c:v>
                </c:pt>
                <c:pt idx="7">
                  <c:v>ЗОШ №7</c:v>
                </c:pt>
                <c:pt idx="8">
                  <c:v>ЗОШ №3</c:v>
                </c:pt>
                <c:pt idx="9">
                  <c:v>ДЗОШ</c:v>
                </c:pt>
                <c:pt idx="10">
                  <c:v>ЗОШ №6</c:v>
                </c:pt>
                <c:pt idx="11">
                  <c:v>ЗОШ №4</c:v>
                </c:pt>
                <c:pt idx="12">
                  <c:v>МЗОШ</c:v>
                </c:pt>
              </c:strCache>
            </c:strRef>
          </c:cat>
          <c:val>
            <c:numRef>
              <c:f>Лист3!$C$4:$O$4</c:f>
              <c:numCache>
                <c:formatCode>0%</c:formatCode>
                <c:ptCount val="13"/>
                <c:pt idx="0">
                  <c:v>0.4</c:v>
                </c:pt>
                <c:pt idx="1">
                  <c:v>0.54</c:v>
                </c:pt>
                <c:pt idx="2">
                  <c:v>0.64</c:v>
                </c:pt>
                <c:pt idx="3">
                  <c:v>0.54</c:v>
                </c:pt>
                <c:pt idx="4">
                  <c:v>0.3</c:v>
                </c:pt>
                <c:pt idx="5">
                  <c:v>0.48</c:v>
                </c:pt>
                <c:pt idx="6">
                  <c:v>0.28999999999999998</c:v>
                </c:pt>
                <c:pt idx="7">
                  <c:v>0.37</c:v>
                </c:pt>
                <c:pt idx="8">
                  <c:v>0.35</c:v>
                </c:pt>
                <c:pt idx="9">
                  <c:v>0.35</c:v>
                </c:pt>
                <c:pt idx="10">
                  <c:v>0.22</c:v>
                </c:pt>
                <c:pt idx="12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Лист3!$B$5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Лист3!$C$2:$O$2</c:f>
              <c:strCache>
                <c:ptCount val="13"/>
                <c:pt idx="0">
                  <c:v>НВК 2</c:v>
                </c:pt>
                <c:pt idx="1">
                  <c:v>СЗОШ №8</c:v>
                </c:pt>
                <c:pt idx="2">
                  <c:v>ЗОШ №1</c:v>
                </c:pt>
                <c:pt idx="3">
                  <c:v>НКТЕЛ</c:v>
                </c:pt>
                <c:pt idx="4">
                  <c:v>Гімназія  </c:v>
                </c:pt>
                <c:pt idx="5">
                  <c:v>ЗОШ № 10</c:v>
                </c:pt>
                <c:pt idx="6">
                  <c:v>ЗОШ № 5</c:v>
                </c:pt>
                <c:pt idx="7">
                  <c:v>ЗОШ №7</c:v>
                </c:pt>
                <c:pt idx="8">
                  <c:v>ЗОШ №3</c:v>
                </c:pt>
                <c:pt idx="9">
                  <c:v>ДЗОШ</c:v>
                </c:pt>
                <c:pt idx="10">
                  <c:v>ЗОШ №6</c:v>
                </c:pt>
                <c:pt idx="11">
                  <c:v>ЗОШ №4</c:v>
                </c:pt>
                <c:pt idx="12">
                  <c:v>МЗОШ</c:v>
                </c:pt>
              </c:strCache>
            </c:strRef>
          </c:cat>
          <c:val>
            <c:numRef>
              <c:f>Лист3!$C$5:$O$5</c:f>
              <c:numCache>
                <c:formatCode>0%</c:formatCode>
                <c:ptCount val="13"/>
                <c:pt idx="0">
                  <c:v>0.76</c:v>
                </c:pt>
                <c:pt idx="1">
                  <c:v>0.52</c:v>
                </c:pt>
                <c:pt idx="2">
                  <c:v>0.35</c:v>
                </c:pt>
                <c:pt idx="3">
                  <c:v>0.46</c:v>
                </c:pt>
                <c:pt idx="4">
                  <c:v>0.42</c:v>
                </c:pt>
                <c:pt idx="5">
                  <c:v>0.39</c:v>
                </c:pt>
                <c:pt idx="6">
                  <c:v>0.33</c:v>
                </c:pt>
                <c:pt idx="7">
                  <c:v>0.24</c:v>
                </c:pt>
                <c:pt idx="8">
                  <c:v>0.21</c:v>
                </c:pt>
                <c:pt idx="9">
                  <c:v>0.21</c:v>
                </c:pt>
                <c:pt idx="10">
                  <c:v>0.2</c:v>
                </c:pt>
                <c:pt idx="11">
                  <c:v>0.45</c:v>
                </c:pt>
                <c:pt idx="12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0226352"/>
        <c:axId val="260785376"/>
      </c:barChart>
      <c:catAx>
        <c:axId val="26022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60785376"/>
        <c:crosses val="autoZero"/>
        <c:auto val="1"/>
        <c:lblAlgn val="ctr"/>
        <c:lblOffset val="100"/>
        <c:noMultiLvlLbl val="0"/>
      </c:catAx>
      <c:valAx>
        <c:axId val="2607853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6022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України ЗНО</a:t>
            </a:r>
          </a:p>
          <a:p>
            <a: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від</a:t>
            </a:r>
            <a:r>
              <a:rPr lang="ru-RU" sz="28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160 балів і вище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Лист3!$C$38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8.74794919714605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Лист3!$D$37:$P$37</c:f>
              <c:strCache>
                <c:ptCount val="13"/>
                <c:pt idx="0">
                  <c:v>ЗОШ №1</c:v>
                </c:pt>
                <c:pt idx="1">
                  <c:v>НКТЕЛ</c:v>
                </c:pt>
                <c:pt idx="2">
                  <c:v>СЗОШ №8</c:v>
                </c:pt>
                <c:pt idx="3">
                  <c:v>ЗОШ № 10</c:v>
                </c:pt>
                <c:pt idx="4">
                  <c:v>Гімназія  </c:v>
                </c:pt>
                <c:pt idx="5">
                  <c:v>НВК 2</c:v>
                </c:pt>
                <c:pt idx="6">
                  <c:v>ЗОШ №7</c:v>
                </c:pt>
                <c:pt idx="7">
                  <c:v>ЗОШ №3</c:v>
                </c:pt>
                <c:pt idx="8">
                  <c:v>ЗОШ № 5</c:v>
                </c:pt>
                <c:pt idx="9">
                  <c:v>ЗОШ №6</c:v>
                </c:pt>
                <c:pt idx="10">
                  <c:v>ДЗОШ</c:v>
                </c:pt>
                <c:pt idx="11">
                  <c:v>ЗОШ №4</c:v>
                </c:pt>
                <c:pt idx="12">
                  <c:v>МЗОШ</c:v>
                </c:pt>
              </c:strCache>
            </c:strRef>
          </c:cat>
          <c:val>
            <c:numRef>
              <c:f>Лист3!$D$38:$P$38</c:f>
              <c:numCache>
                <c:formatCode>0%</c:formatCode>
                <c:ptCount val="13"/>
                <c:pt idx="0">
                  <c:v>0.55000000000000004</c:v>
                </c:pt>
                <c:pt idx="1">
                  <c:v>0.28999999999999998</c:v>
                </c:pt>
                <c:pt idx="2">
                  <c:v>7.0000000000000007E-2</c:v>
                </c:pt>
                <c:pt idx="3">
                  <c:v>0.21</c:v>
                </c:pt>
                <c:pt idx="4">
                  <c:v>0.26</c:v>
                </c:pt>
                <c:pt idx="5">
                  <c:v>0.18</c:v>
                </c:pt>
                <c:pt idx="6">
                  <c:v>7.0000000000000007E-2</c:v>
                </c:pt>
                <c:pt idx="7">
                  <c:v>0.13</c:v>
                </c:pt>
                <c:pt idx="8">
                  <c:v>0.06</c:v>
                </c:pt>
                <c:pt idx="9">
                  <c:v>0.08</c:v>
                </c:pt>
                <c:pt idx="10">
                  <c:v>0.09</c:v>
                </c:pt>
                <c:pt idx="11" formatCode="General">
                  <c:v>0</c:v>
                </c:pt>
                <c:pt idx="12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Лист3!$C$39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869872992865139E-2"/>
                  <c:y val="7.71456045330028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Лист3!$D$37:$P$37</c:f>
              <c:strCache>
                <c:ptCount val="13"/>
                <c:pt idx="0">
                  <c:v>ЗОШ №1</c:v>
                </c:pt>
                <c:pt idx="1">
                  <c:v>НКТЕЛ</c:v>
                </c:pt>
                <c:pt idx="2">
                  <c:v>СЗОШ №8</c:v>
                </c:pt>
                <c:pt idx="3">
                  <c:v>ЗОШ № 10</c:v>
                </c:pt>
                <c:pt idx="4">
                  <c:v>Гімназія  </c:v>
                </c:pt>
                <c:pt idx="5">
                  <c:v>НВК 2</c:v>
                </c:pt>
                <c:pt idx="6">
                  <c:v>ЗОШ №7</c:v>
                </c:pt>
                <c:pt idx="7">
                  <c:v>ЗОШ №3</c:v>
                </c:pt>
                <c:pt idx="8">
                  <c:v>ЗОШ № 5</c:v>
                </c:pt>
                <c:pt idx="9">
                  <c:v>ЗОШ №6</c:v>
                </c:pt>
                <c:pt idx="10">
                  <c:v>ДЗОШ</c:v>
                </c:pt>
                <c:pt idx="11">
                  <c:v>ЗОШ №4</c:v>
                </c:pt>
                <c:pt idx="12">
                  <c:v>МЗОШ</c:v>
                </c:pt>
              </c:strCache>
            </c:strRef>
          </c:cat>
          <c:val>
            <c:numRef>
              <c:f>Лист3!$D$39:$P$39</c:f>
              <c:numCache>
                <c:formatCode>0%</c:formatCode>
                <c:ptCount val="13"/>
                <c:pt idx="0">
                  <c:v>0.56000000000000005</c:v>
                </c:pt>
                <c:pt idx="1">
                  <c:v>0.2</c:v>
                </c:pt>
                <c:pt idx="2">
                  <c:v>0.38</c:v>
                </c:pt>
                <c:pt idx="3">
                  <c:v>0.18</c:v>
                </c:pt>
                <c:pt idx="4">
                  <c:v>0.11</c:v>
                </c:pt>
                <c:pt idx="5">
                  <c:v>0.17</c:v>
                </c:pt>
                <c:pt idx="6">
                  <c:v>0.31</c:v>
                </c:pt>
                <c:pt idx="7">
                  <c:v>0.14000000000000001</c:v>
                </c:pt>
                <c:pt idx="8">
                  <c:v>0.06</c:v>
                </c:pt>
                <c:pt idx="9">
                  <c:v>0.13</c:v>
                </c:pt>
                <c:pt idx="10" formatCode="General">
                  <c:v>0</c:v>
                </c:pt>
                <c:pt idx="12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Лист3!$C$40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Лист3!$D$37:$P$37</c:f>
              <c:strCache>
                <c:ptCount val="13"/>
                <c:pt idx="0">
                  <c:v>ЗОШ №1</c:v>
                </c:pt>
                <c:pt idx="1">
                  <c:v>НКТЕЛ</c:v>
                </c:pt>
                <c:pt idx="2">
                  <c:v>СЗОШ №8</c:v>
                </c:pt>
                <c:pt idx="3">
                  <c:v>ЗОШ № 10</c:v>
                </c:pt>
                <c:pt idx="4">
                  <c:v>Гімназія  </c:v>
                </c:pt>
                <c:pt idx="5">
                  <c:v>НВК 2</c:v>
                </c:pt>
                <c:pt idx="6">
                  <c:v>ЗОШ №7</c:v>
                </c:pt>
                <c:pt idx="7">
                  <c:v>ЗОШ №3</c:v>
                </c:pt>
                <c:pt idx="8">
                  <c:v>ЗОШ № 5</c:v>
                </c:pt>
                <c:pt idx="9">
                  <c:v>ЗОШ №6</c:v>
                </c:pt>
                <c:pt idx="10">
                  <c:v>ДЗОШ</c:v>
                </c:pt>
                <c:pt idx="11">
                  <c:v>ЗОШ №4</c:v>
                </c:pt>
                <c:pt idx="12">
                  <c:v>МЗОШ</c:v>
                </c:pt>
              </c:strCache>
            </c:strRef>
          </c:cat>
          <c:val>
            <c:numRef>
              <c:f>Лист3!$D$40:$P$40</c:f>
              <c:numCache>
                <c:formatCode>0%</c:formatCode>
                <c:ptCount val="13"/>
                <c:pt idx="0">
                  <c:v>0.13</c:v>
                </c:pt>
                <c:pt idx="1">
                  <c:v>0.31</c:v>
                </c:pt>
                <c:pt idx="2">
                  <c:v>0.35</c:v>
                </c:pt>
                <c:pt idx="3">
                  <c:v>0.31</c:v>
                </c:pt>
                <c:pt idx="4">
                  <c:v>0.31</c:v>
                </c:pt>
                <c:pt idx="5">
                  <c:v>0.31</c:v>
                </c:pt>
                <c:pt idx="6">
                  <c:v>0.12</c:v>
                </c:pt>
                <c:pt idx="7">
                  <c:v>0.08</c:v>
                </c:pt>
                <c:pt idx="8">
                  <c:v>0.14000000000000001</c:v>
                </c:pt>
                <c:pt idx="9" formatCode="General">
                  <c:v>0</c:v>
                </c:pt>
                <c:pt idx="10">
                  <c:v>0.05</c:v>
                </c:pt>
                <c:pt idx="11">
                  <c:v>0.4</c:v>
                </c:pt>
                <c:pt idx="1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643984"/>
        <c:axId val="260784816"/>
      </c:barChart>
      <c:catAx>
        <c:axId val="17564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60784816"/>
        <c:crosses val="autoZero"/>
        <c:auto val="1"/>
        <c:lblAlgn val="ctr"/>
        <c:lblOffset val="100"/>
        <c:noMultiLvlLbl val="0"/>
      </c:catAx>
      <c:valAx>
        <c:axId val="2607848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75643984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ЗНО</a:t>
            </a:r>
          </a:p>
          <a:p>
            <a: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від 160 балів і вище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Лист3!$C$73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Лист3!$D$72:$P$72</c:f>
              <c:strCache>
                <c:ptCount val="13"/>
                <c:pt idx="0">
                  <c:v>НКТЕЛ</c:v>
                </c:pt>
                <c:pt idx="1">
                  <c:v>ЗОШ №1</c:v>
                </c:pt>
                <c:pt idx="2">
                  <c:v>НВК 2</c:v>
                </c:pt>
                <c:pt idx="3">
                  <c:v>Гімназія  </c:v>
                </c:pt>
                <c:pt idx="4">
                  <c:v>СЗОШ №8</c:v>
                </c:pt>
                <c:pt idx="5">
                  <c:v>ЗОШ № 5</c:v>
                </c:pt>
                <c:pt idx="6">
                  <c:v>ЗОШ №3</c:v>
                </c:pt>
                <c:pt idx="7">
                  <c:v>ЗОШ № 10</c:v>
                </c:pt>
                <c:pt idx="8">
                  <c:v>ДЗОШ</c:v>
                </c:pt>
                <c:pt idx="9">
                  <c:v>ЗОШ №4</c:v>
                </c:pt>
                <c:pt idx="10">
                  <c:v>ЗОШ №6</c:v>
                </c:pt>
                <c:pt idx="11">
                  <c:v>МЗОШ</c:v>
                </c:pt>
                <c:pt idx="12">
                  <c:v>ЗОШ №7</c:v>
                </c:pt>
              </c:strCache>
            </c:strRef>
          </c:cat>
          <c:val>
            <c:numRef>
              <c:f>Лист3!$D$73:$P$73</c:f>
              <c:numCache>
                <c:formatCode>0%</c:formatCode>
                <c:ptCount val="13"/>
                <c:pt idx="0">
                  <c:v>0.54</c:v>
                </c:pt>
                <c:pt idx="1">
                  <c:v>0.41</c:v>
                </c:pt>
                <c:pt idx="2">
                  <c:v>0.13</c:v>
                </c:pt>
                <c:pt idx="3" formatCode="General">
                  <c:v>0</c:v>
                </c:pt>
                <c:pt idx="4">
                  <c:v>0.11</c:v>
                </c:pt>
                <c:pt idx="5" formatCode="General">
                  <c:v>0</c:v>
                </c:pt>
                <c:pt idx="6" formatCode="General">
                  <c:v>0</c:v>
                </c:pt>
                <c:pt idx="7" formatCode="General">
                  <c:v>0</c:v>
                </c:pt>
                <c:pt idx="8" formatCode="General">
                  <c:v>0</c:v>
                </c:pt>
                <c:pt idx="9" formatCode="General">
                  <c:v>0</c:v>
                </c:pt>
                <c:pt idx="10" formatCode="General">
                  <c:v>0</c:v>
                </c:pt>
                <c:pt idx="11">
                  <c:v>0.33</c:v>
                </c:pt>
                <c:pt idx="12" formatCode="General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Лист3!$C$74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Лист3!$D$72:$P$72</c:f>
              <c:strCache>
                <c:ptCount val="13"/>
                <c:pt idx="0">
                  <c:v>НКТЕЛ</c:v>
                </c:pt>
                <c:pt idx="1">
                  <c:v>ЗОШ №1</c:v>
                </c:pt>
                <c:pt idx="2">
                  <c:v>НВК 2</c:v>
                </c:pt>
                <c:pt idx="3">
                  <c:v>Гімназія  </c:v>
                </c:pt>
                <c:pt idx="4">
                  <c:v>СЗОШ №8</c:v>
                </c:pt>
                <c:pt idx="5">
                  <c:v>ЗОШ № 5</c:v>
                </c:pt>
                <c:pt idx="6">
                  <c:v>ЗОШ №3</c:v>
                </c:pt>
                <c:pt idx="7">
                  <c:v>ЗОШ № 10</c:v>
                </c:pt>
                <c:pt idx="8">
                  <c:v>ДЗОШ</c:v>
                </c:pt>
                <c:pt idx="9">
                  <c:v>ЗОШ №4</c:v>
                </c:pt>
                <c:pt idx="10">
                  <c:v>ЗОШ №6</c:v>
                </c:pt>
                <c:pt idx="11">
                  <c:v>МЗОШ</c:v>
                </c:pt>
                <c:pt idx="12">
                  <c:v>ЗОШ №7</c:v>
                </c:pt>
              </c:strCache>
            </c:strRef>
          </c:cat>
          <c:val>
            <c:numRef>
              <c:f>Лист3!$D$74:$P$74</c:f>
              <c:numCache>
                <c:formatCode>0%</c:formatCode>
                <c:ptCount val="13"/>
                <c:pt idx="0">
                  <c:v>0.5</c:v>
                </c:pt>
                <c:pt idx="1">
                  <c:v>0.67</c:v>
                </c:pt>
                <c:pt idx="2">
                  <c:v>0.09</c:v>
                </c:pt>
                <c:pt idx="3">
                  <c:v>0.18</c:v>
                </c:pt>
                <c:pt idx="4">
                  <c:v>0.22</c:v>
                </c:pt>
                <c:pt idx="5">
                  <c:v>0.13</c:v>
                </c:pt>
                <c:pt idx="6">
                  <c:v>0.33</c:v>
                </c:pt>
                <c:pt idx="7" formatCode="General">
                  <c:v>0</c:v>
                </c:pt>
                <c:pt idx="8" formatCode="General">
                  <c:v>0</c:v>
                </c:pt>
                <c:pt idx="10">
                  <c:v>0.2</c:v>
                </c:pt>
                <c:pt idx="11" formatCode="General">
                  <c:v>0</c:v>
                </c:pt>
                <c:pt idx="12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Лист3!$C$75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Лист3!$D$72:$P$72</c:f>
              <c:strCache>
                <c:ptCount val="13"/>
                <c:pt idx="0">
                  <c:v>НКТЕЛ</c:v>
                </c:pt>
                <c:pt idx="1">
                  <c:v>ЗОШ №1</c:v>
                </c:pt>
                <c:pt idx="2">
                  <c:v>НВК 2</c:v>
                </c:pt>
                <c:pt idx="3">
                  <c:v>Гімназія  </c:v>
                </c:pt>
                <c:pt idx="4">
                  <c:v>СЗОШ №8</c:v>
                </c:pt>
                <c:pt idx="5">
                  <c:v>ЗОШ № 5</c:v>
                </c:pt>
                <c:pt idx="6">
                  <c:v>ЗОШ №3</c:v>
                </c:pt>
                <c:pt idx="7">
                  <c:v>ЗОШ № 10</c:v>
                </c:pt>
                <c:pt idx="8">
                  <c:v>ДЗОШ</c:v>
                </c:pt>
                <c:pt idx="9">
                  <c:v>ЗОШ №4</c:v>
                </c:pt>
                <c:pt idx="10">
                  <c:v>ЗОШ №6</c:v>
                </c:pt>
                <c:pt idx="11">
                  <c:v>МЗОШ</c:v>
                </c:pt>
                <c:pt idx="12">
                  <c:v>ЗОШ №7</c:v>
                </c:pt>
              </c:strCache>
            </c:strRef>
          </c:cat>
          <c:val>
            <c:numRef>
              <c:f>Лист3!$D$75:$P$75</c:f>
              <c:numCache>
                <c:formatCode>0%</c:formatCode>
                <c:ptCount val="13"/>
                <c:pt idx="0">
                  <c:v>0.41</c:v>
                </c:pt>
                <c:pt idx="1">
                  <c:v>0.64</c:v>
                </c:pt>
                <c:pt idx="2">
                  <c:v>0.6</c:v>
                </c:pt>
                <c:pt idx="3">
                  <c:v>0.5</c:v>
                </c:pt>
                <c:pt idx="4">
                  <c:v>0.2</c:v>
                </c:pt>
                <c:pt idx="5">
                  <c:v>0.11</c:v>
                </c:pt>
                <c:pt idx="6" formatCode="General">
                  <c:v>0</c:v>
                </c:pt>
                <c:pt idx="7">
                  <c:v>0.27</c:v>
                </c:pt>
                <c:pt idx="8">
                  <c:v>0.13</c:v>
                </c:pt>
                <c:pt idx="9">
                  <c:v>0.2</c:v>
                </c:pt>
                <c:pt idx="10" formatCode="General">
                  <c:v>0</c:v>
                </c:pt>
                <c:pt idx="11" formatCode="General">
                  <c:v>0</c:v>
                </c:pt>
                <c:pt idx="1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5854816"/>
        <c:axId val="255854256"/>
      </c:barChart>
      <c:catAx>
        <c:axId val="25585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55854256"/>
        <c:crosses val="autoZero"/>
        <c:auto val="1"/>
        <c:lblAlgn val="ctr"/>
        <c:lblOffset val="100"/>
        <c:noMultiLvlLbl val="0"/>
      </c:catAx>
      <c:valAx>
        <c:axId val="2558542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55854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мова</a:t>
            </a:r>
            <a:r>
              <a:rPr lang="ru-RU" sz="28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ЗНО</a:t>
            </a:r>
          </a:p>
          <a:p>
            <a: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від 160 балів і вище</a:t>
            </a:r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1223600174978128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Лист3!$D$105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Лист3!$E$104:$P$104</c:f>
              <c:strCache>
                <c:ptCount val="12"/>
                <c:pt idx="0">
                  <c:v>СЗОШ №8</c:v>
                </c:pt>
                <c:pt idx="1">
                  <c:v>Гімназія  </c:v>
                </c:pt>
                <c:pt idx="2">
                  <c:v>НКТЕЛ</c:v>
                </c:pt>
                <c:pt idx="3">
                  <c:v>НВК 2</c:v>
                </c:pt>
                <c:pt idx="4">
                  <c:v>ЗОШ №1</c:v>
                </c:pt>
                <c:pt idx="5">
                  <c:v>ЗОШ № 10</c:v>
                </c:pt>
                <c:pt idx="6">
                  <c:v>ЗОШ №7</c:v>
                </c:pt>
                <c:pt idx="7">
                  <c:v>ЗОШ № 5</c:v>
                </c:pt>
                <c:pt idx="8">
                  <c:v>ЗОШ №6</c:v>
                </c:pt>
                <c:pt idx="9">
                  <c:v>ЗОШ №3</c:v>
                </c:pt>
                <c:pt idx="10">
                  <c:v>ЗОШ №4</c:v>
                </c:pt>
                <c:pt idx="11">
                  <c:v>ДЗОШ</c:v>
                </c:pt>
              </c:strCache>
            </c:strRef>
          </c:cat>
          <c:val>
            <c:numRef>
              <c:f>Лист3!$E$105:$P$105</c:f>
              <c:numCache>
                <c:formatCode>0%</c:formatCode>
                <c:ptCount val="12"/>
                <c:pt idx="0">
                  <c:v>0.31</c:v>
                </c:pt>
                <c:pt idx="1">
                  <c:v>0.28000000000000003</c:v>
                </c:pt>
                <c:pt idx="2">
                  <c:v>0.17</c:v>
                </c:pt>
                <c:pt idx="3">
                  <c:v>0.31</c:v>
                </c:pt>
                <c:pt idx="4">
                  <c:v>7.0000000000000007E-2</c:v>
                </c:pt>
                <c:pt idx="5" formatCode="General">
                  <c:v>0</c:v>
                </c:pt>
                <c:pt idx="6" formatCode="General">
                  <c:v>0</c:v>
                </c:pt>
                <c:pt idx="7">
                  <c:v>0.2</c:v>
                </c:pt>
                <c:pt idx="8" formatCode="General">
                  <c:v>0</c:v>
                </c:pt>
                <c:pt idx="9">
                  <c:v>0.67</c:v>
                </c:pt>
                <c:pt idx="11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Лист3!$D$106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Лист3!$E$104:$P$104</c:f>
              <c:strCache>
                <c:ptCount val="12"/>
                <c:pt idx="0">
                  <c:v>СЗОШ №8</c:v>
                </c:pt>
                <c:pt idx="1">
                  <c:v>Гімназія  </c:v>
                </c:pt>
                <c:pt idx="2">
                  <c:v>НКТЕЛ</c:v>
                </c:pt>
                <c:pt idx="3">
                  <c:v>НВК 2</c:v>
                </c:pt>
                <c:pt idx="4">
                  <c:v>ЗОШ №1</c:v>
                </c:pt>
                <c:pt idx="5">
                  <c:v>ЗОШ № 10</c:v>
                </c:pt>
                <c:pt idx="6">
                  <c:v>ЗОШ №7</c:v>
                </c:pt>
                <c:pt idx="7">
                  <c:v>ЗОШ № 5</c:v>
                </c:pt>
                <c:pt idx="8">
                  <c:v>ЗОШ №6</c:v>
                </c:pt>
                <c:pt idx="9">
                  <c:v>ЗОШ №3</c:v>
                </c:pt>
                <c:pt idx="10">
                  <c:v>ЗОШ №4</c:v>
                </c:pt>
                <c:pt idx="11">
                  <c:v>ДЗОШ</c:v>
                </c:pt>
              </c:strCache>
            </c:strRef>
          </c:cat>
          <c:val>
            <c:numRef>
              <c:f>Лист3!$E$106:$P$106</c:f>
              <c:numCache>
                <c:formatCode>0%</c:formatCode>
                <c:ptCount val="12"/>
                <c:pt idx="0">
                  <c:v>0.52</c:v>
                </c:pt>
                <c:pt idx="1">
                  <c:v>0.26</c:v>
                </c:pt>
                <c:pt idx="2">
                  <c:v>0.32</c:v>
                </c:pt>
                <c:pt idx="3">
                  <c:v>0.09</c:v>
                </c:pt>
                <c:pt idx="4">
                  <c:v>0.25</c:v>
                </c:pt>
                <c:pt idx="5">
                  <c:v>0.23</c:v>
                </c:pt>
                <c:pt idx="6">
                  <c:v>0.5</c:v>
                </c:pt>
                <c:pt idx="7" formatCode="General">
                  <c:v>0</c:v>
                </c:pt>
                <c:pt idx="8">
                  <c:v>0.28000000000000003</c:v>
                </c:pt>
                <c:pt idx="9" formatCode="General">
                  <c:v>0</c:v>
                </c:pt>
                <c:pt idx="11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Лист3!$D$107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Лист3!$E$104:$P$104</c:f>
              <c:strCache>
                <c:ptCount val="12"/>
                <c:pt idx="0">
                  <c:v>СЗОШ №8</c:v>
                </c:pt>
                <c:pt idx="1">
                  <c:v>Гімназія  </c:v>
                </c:pt>
                <c:pt idx="2">
                  <c:v>НКТЕЛ</c:v>
                </c:pt>
                <c:pt idx="3">
                  <c:v>НВК 2</c:v>
                </c:pt>
                <c:pt idx="4">
                  <c:v>ЗОШ №1</c:v>
                </c:pt>
                <c:pt idx="5">
                  <c:v>ЗОШ № 10</c:v>
                </c:pt>
                <c:pt idx="6">
                  <c:v>ЗОШ №7</c:v>
                </c:pt>
                <c:pt idx="7">
                  <c:v>ЗОШ № 5</c:v>
                </c:pt>
                <c:pt idx="8">
                  <c:v>ЗОШ №6</c:v>
                </c:pt>
                <c:pt idx="9">
                  <c:v>ЗОШ №3</c:v>
                </c:pt>
                <c:pt idx="10">
                  <c:v>ЗОШ №4</c:v>
                </c:pt>
                <c:pt idx="11">
                  <c:v>ДЗОШ</c:v>
                </c:pt>
              </c:strCache>
            </c:strRef>
          </c:cat>
          <c:val>
            <c:numRef>
              <c:f>Лист3!$E$107:$P$107</c:f>
              <c:numCache>
                <c:formatCode>0%</c:formatCode>
                <c:ptCount val="12"/>
                <c:pt idx="0">
                  <c:v>0.54</c:v>
                </c:pt>
                <c:pt idx="1">
                  <c:v>0.46</c:v>
                </c:pt>
                <c:pt idx="2">
                  <c:v>0.26</c:v>
                </c:pt>
                <c:pt idx="3">
                  <c:v>0.53</c:v>
                </c:pt>
                <c:pt idx="4">
                  <c:v>0.5</c:v>
                </c:pt>
                <c:pt idx="5">
                  <c:v>0.2</c:v>
                </c:pt>
                <c:pt idx="6">
                  <c:v>0.2</c:v>
                </c:pt>
                <c:pt idx="7">
                  <c:v>0.1</c:v>
                </c:pt>
                <c:pt idx="8" formatCode="General">
                  <c:v>0</c:v>
                </c:pt>
                <c:pt idx="9">
                  <c:v>0.33</c:v>
                </c:pt>
                <c:pt idx="10">
                  <c:v>0.5</c:v>
                </c:pt>
                <c:pt idx="11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3891152"/>
        <c:axId val="283890032"/>
      </c:barChart>
      <c:catAx>
        <c:axId val="28389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3890032"/>
        <c:crosses val="autoZero"/>
        <c:auto val="1"/>
        <c:lblAlgn val="ctr"/>
        <c:lblOffset val="100"/>
        <c:noMultiLvlLbl val="0"/>
      </c:catAx>
      <c:valAx>
        <c:axId val="2838900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389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Біологія ЗНО</a:t>
            </a:r>
          </a:p>
          <a:p>
            <a: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від 160 балів і вище</a:t>
            </a:r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Лист3!$C$134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Лист3!$D$133:$P$133</c:f>
              <c:strCache>
                <c:ptCount val="13"/>
                <c:pt idx="0">
                  <c:v>НКТЕЛ</c:v>
                </c:pt>
                <c:pt idx="1">
                  <c:v>ЗОШ № 10</c:v>
                </c:pt>
                <c:pt idx="2">
                  <c:v>ЗОШ №1</c:v>
                </c:pt>
                <c:pt idx="3">
                  <c:v>ЗОШ №7</c:v>
                </c:pt>
                <c:pt idx="4">
                  <c:v>ЗОШ № 5</c:v>
                </c:pt>
                <c:pt idx="5">
                  <c:v>ЗОШ №3</c:v>
                </c:pt>
                <c:pt idx="6">
                  <c:v>НВК 2</c:v>
                </c:pt>
                <c:pt idx="7">
                  <c:v>ЗОШ №4</c:v>
                </c:pt>
                <c:pt idx="8">
                  <c:v>ЗОШ №6</c:v>
                </c:pt>
                <c:pt idx="9">
                  <c:v>СЗОШ №8</c:v>
                </c:pt>
                <c:pt idx="10">
                  <c:v>Гімназія  </c:v>
                </c:pt>
                <c:pt idx="11">
                  <c:v>ДЗОШ</c:v>
                </c:pt>
                <c:pt idx="12">
                  <c:v>МЗОШ</c:v>
                </c:pt>
              </c:strCache>
            </c:strRef>
          </c:cat>
          <c:val>
            <c:numRef>
              <c:f>Лист3!$D$134:$P$134</c:f>
              <c:numCache>
                <c:formatCode>0%</c:formatCode>
                <c:ptCount val="13"/>
                <c:pt idx="0">
                  <c:v>0.31</c:v>
                </c:pt>
                <c:pt idx="1">
                  <c:v>0.78</c:v>
                </c:pt>
                <c:pt idx="2">
                  <c:v>0.17</c:v>
                </c:pt>
                <c:pt idx="3">
                  <c:v>0.71</c:v>
                </c:pt>
                <c:pt idx="4">
                  <c:v>0.43</c:v>
                </c:pt>
                <c:pt idx="5">
                  <c:v>0.88</c:v>
                </c:pt>
                <c:pt idx="6" formatCode="General">
                  <c:v>0</c:v>
                </c:pt>
                <c:pt idx="7">
                  <c:v>0.5</c:v>
                </c:pt>
                <c:pt idx="8">
                  <c:v>0.33</c:v>
                </c:pt>
                <c:pt idx="9" formatCode="General">
                  <c:v>0</c:v>
                </c:pt>
                <c:pt idx="10" formatCode="General">
                  <c:v>0</c:v>
                </c:pt>
                <c:pt idx="11">
                  <c:v>0.44</c:v>
                </c:pt>
              </c:numCache>
            </c:numRef>
          </c:val>
        </c:ser>
        <c:ser>
          <c:idx val="1"/>
          <c:order val="1"/>
          <c:tx>
            <c:strRef>
              <c:f>Лист3!$C$135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Лист3!$D$133:$P$133</c:f>
              <c:strCache>
                <c:ptCount val="13"/>
                <c:pt idx="0">
                  <c:v>НКТЕЛ</c:v>
                </c:pt>
                <c:pt idx="1">
                  <c:v>ЗОШ № 10</c:v>
                </c:pt>
                <c:pt idx="2">
                  <c:v>ЗОШ №1</c:v>
                </c:pt>
                <c:pt idx="3">
                  <c:v>ЗОШ №7</c:v>
                </c:pt>
                <c:pt idx="4">
                  <c:v>ЗОШ № 5</c:v>
                </c:pt>
                <c:pt idx="5">
                  <c:v>ЗОШ №3</c:v>
                </c:pt>
                <c:pt idx="6">
                  <c:v>НВК 2</c:v>
                </c:pt>
                <c:pt idx="7">
                  <c:v>ЗОШ №4</c:v>
                </c:pt>
                <c:pt idx="8">
                  <c:v>ЗОШ №6</c:v>
                </c:pt>
                <c:pt idx="9">
                  <c:v>СЗОШ №8</c:v>
                </c:pt>
                <c:pt idx="10">
                  <c:v>Гімназія  </c:v>
                </c:pt>
                <c:pt idx="11">
                  <c:v>ДЗОШ</c:v>
                </c:pt>
                <c:pt idx="12">
                  <c:v>МЗОШ</c:v>
                </c:pt>
              </c:strCache>
            </c:strRef>
          </c:cat>
          <c:val>
            <c:numRef>
              <c:f>Лист3!$D$135:$P$135</c:f>
              <c:numCache>
                <c:formatCode>0%</c:formatCode>
                <c:ptCount val="13"/>
                <c:pt idx="0">
                  <c:v>0.46</c:v>
                </c:pt>
                <c:pt idx="1">
                  <c:v>0.22</c:v>
                </c:pt>
                <c:pt idx="2">
                  <c:v>0.5</c:v>
                </c:pt>
                <c:pt idx="3">
                  <c:v>0.14000000000000001</c:v>
                </c:pt>
                <c:pt idx="4">
                  <c:v>0.14000000000000001</c:v>
                </c:pt>
                <c:pt idx="5" formatCode="General">
                  <c:v>0</c:v>
                </c:pt>
                <c:pt idx="6" formatCode="General">
                  <c:v>0</c:v>
                </c:pt>
                <c:pt idx="7" formatCode="General">
                  <c:v>0</c:v>
                </c:pt>
                <c:pt idx="8" formatCode="General">
                  <c:v>0</c:v>
                </c:pt>
                <c:pt idx="9">
                  <c:v>0.5</c:v>
                </c:pt>
                <c:pt idx="10" formatCode="General">
                  <c:v>0</c:v>
                </c:pt>
                <c:pt idx="11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Лист3!$C$136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Лист3!$D$133:$P$133</c:f>
              <c:strCache>
                <c:ptCount val="13"/>
                <c:pt idx="0">
                  <c:v>НКТЕЛ</c:v>
                </c:pt>
                <c:pt idx="1">
                  <c:v>ЗОШ № 10</c:v>
                </c:pt>
                <c:pt idx="2">
                  <c:v>ЗОШ №1</c:v>
                </c:pt>
                <c:pt idx="3">
                  <c:v>ЗОШ №7</c:v>
                </c:pt>
                <c:pt idx="4">
                  <c:v>ЗОШ № 5</c:v>
                </c:pt>
                <c:pt idx="5">
                  <c:v>ЗОШ №3</c:v>
                </c:pt>
                <c:pt idx="6">
                  <c:v>НВК 2</c:v>
                </c:pt>
                <c:pt idx="7">
                  <c:v>ЗОШ №4</c:v>
                </c:pt>
                <c:pt idx="8">
                  <c:v>ЗОШ №6</c:v>
                </c:pt>
                <c:pt idx="9">
                  <c:v>СЗОШ №8</c:v>
                </c:pt>
                <c:pt idx="10">
                  <c:v>Гімназія  </c:v>
                </c:pt>
                <c:pt idx="11">
                  <c:v>ДЗОШ</c:v>
                </c:pt>
                <c:pt idx="12">
                  <c:v>МЗОШ</c:v>
                </c:pt>
              </c:strCache>
            </c:strRef>
          </c:cat>
          <c:val>
            <c:numRef>
              <c:f>Лист3!$D$136:$P$136</c:f>
              <c:numCache>
                <c:formatCode>0%</c:formatCode>
                <c:ptCount val="13"/>
                <c:pt idx="0">
                  <c:v>0.83</c:v>
                </c:pt>
                <c:pt idx="1">
                  <c:v>0.44</c:v>
                </c:pt>
                <c:pt idx="2">
                  <c:v>0.22</c:v>
                </c:pt>
                <c:pt idx="3">
                  <c:v>0.13</c:v>
                </c:pt>
                <c:pt idx="4">
                  <c:v>0.2</c:v>
                </c:pt>
                <c:pt idx="5" formatCode="General">
                  <c:v>0</c:v>
                </c:pt>
                <c:pt idx="6">
                  <c:v>0.5</c:v>
                </c:pt>
                <c:pt idx="7">
                  <c:v>0.6</c:v>
                </c:pt>
                <c:pt idx="8">
                  <c:v>0.4</c:v>
                </c:pt>
                <c:pt idx="9">
                  <c:v>0.13</c:v>
                </c:pt>
                <c:pt idx="10">
                  <c:v>0.5</c:v>
                </c:pt>
                <c:pt idx="11" formatCode="General">
                  <c:v>0</c:v>
                </c:pt>
                <c:pt idx="1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6428768"/>
        <c:axId val="286424848"/>
      </c:barChart>
      <c:catAx>
        <c:axId val="28642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6424848"/>
        <c:crosses val="autoZero"/>
        <c:auto val="1"/>
        <c:lblAlgn val="ctr"/>
        <c:lblOffset val="100"/>
        <c:noMultiLvlLbl val="0"/>
      </c:catAx>
      <c:valAx>
        <c:axId val="2864248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642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Хімія ЗНО</a:t>
            </a:r>
          </a:p>
          <a:p>
            <a: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від 160 балів і вище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Лист3!$C$166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Лист3!$D$165:$G$165</c:f>
              <c:strCache>
                <c:ptCount val="4"/>
                <c:pt idx="0">
                  <c:v>НКТЕЛ</c:v>
                </c:pt>
                <c:pt idx="1">
                  <c:v>ЗОШ №1</c:v>
                </c:pt>
                <c:pt idx="2">
                  <c:v>НВК 2</c:v>
                </c:pt>
                <c:pt idx="3">
                  <c:v>СЗОШ №8</c:v>
                </c:pt>
              </c:strCache>
            </c:strRef>
          </c:cat>
          <c:val>
            <c:numRef>
              <c:f>Лист3!$D$166:$G$166</c:f>
              <c:numCache>
                <c:formatCode>General</c:formatCode>
                <c:ptCount val="4"/>
                <c:pt idx="0" formatCode="0%">
                  <c:v>0.6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Лист3!$C$167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Лист3!$D$165:$G$165</c:f>
              <c:strCache>
                <c:ptCount val="4"/>
                <c:pt idx="0">
                  <c:v>НКТЕЛ</c:v>
                </c:pt>
                <c:pt idx="1">
                  <c:v>ЗОШ №1</c:v>
                </c:pt>
                <c:pt idx="2">
                  <c:v>НВК 2</c:v>
                </c:pt>
                <c:pt idx="3">
                  <c:v>СЗОШ №8</c:v>
                </c:pt>
              </c:strCache>
            </c:strRef>
          </c:cat>
          <c:val>
            <c:numRef>
              <c:f>Лист3!$D$167:$G$167</c:f>
              <c:numCache>
                <c:formatCode>General</c:formatCode>
                <c:ptCount val="4"/>
                <c:pt idx="0" formatCode="0%">
                  <c:v>0.6</c:v>
                </c:pt>
                <c:pt idx="2">
                  <c:v>0</c:v>
                </c:pt>
                <c:pt idx="3" formatCode="0%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Лист3!$C$168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Лист3!$D$165:$G$165</c:f>
              <c:strCache>
                <c:ptCount val="4"/>
                <c:pt idx="0">
                  <c:v>НКТЕЛ</c:v>
                </c:pt>
                <c:pt idx="1">
                  <c:v>ЗОШ №1</c:v>
                </c:pt>
                <c:pt idx="2">
                  <c:v>НВК 2</c:v>
                </c:pt>
                <c:pt idx="3">
                  <c:v>СЗОШ №8</c:v>
                </c:pt>
              </c:strCache>
            </c:strRef>
          </c:cat>
          <c:val>
            <c:numRef>
              <c:f>Лист3!$D$168:$G$168</c:f>
              <c:numCache>
                <c:formatCode>0%</c:formatCode>
                <c:ptCount val="4"/>
                <c:pt idx="0">
                  <c:v>0.5</c:v>
                </c:pt>
                <c:pt idx="1">
                  <c:v>0.33</c:v>
                </c:pt>
                <c:pt idx="2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978448"/>
        <c:axId val="176977888"/>
      </c:barChart>
      <c:catAx>
        <c:axId val="17697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6977888"/>
        <c:crosses val="autoZero"/>
        <c:auto val="1"/>
        <c:lblAlgn val="ctr"/>
        <c:lblOffset val="100"/>
        <c:noMultiLvlLbl val="0"/>
      </c:catAx>
      <c:valAx>
        <c:axId val="176977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7697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ru-RU" sz="2800" b="1">
                <a:latin typeface="+mj-lt"/>
              </a:rPr>
              <a:t>Географія ЗНО</a:t>
            </a:r>
          </a:p>
          <a:p>
            <a:pPr>
              <a:defRPr sz="2800" b="1">
                <a:latin typeface="+mj-lt"/>
              </a:defRPr>
            </a:pPr>
            <a:r>
              <a:rPr lang="ru-RU" sz="2800" b="1">
                <a:latin typeface="+mj-lt"/>
              </a:rPr>
              <a:t>Показники від 160 балів і вище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Лист3!$C$187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Лист3!$D$186:$P$186</c:f>
              <c:strCache>
                <c:ptCount val="13"/>
                <c:pt idx="0">
                  <c:v>НКТЕЛ</c:v>
                </c:pt>
                <c:pt idx="1">
                  <c:v>ЗОШ №1</c:v>
                </c:pt>
                <c:pt idx="2">
                  <c:v>Гімназія  </c:v>
                </c:pt>
                <c:pt idx="3">
                  <c:v>МЗОШ</c:v>
                </c:pt>
                <c:pt idx="4">
                  <c:v>ЗОШ №7</c:v>
                </c:pt>
                <c:pt idx="5">
                  <c:v>СЗОШ №8</c:v>
                </c:pt>
                <c:pt idx="6">
                  <c:v>ЗОШ №6</c:v>
                </c:pt>
                <c:pt idx="7">
                  <c:v>ЗОШ № 10</c:v>
                </c:pt>
                <c:pt idx="8">
                  <c:v>ЗОШ №3</c:v>
                </c:pt>
                <c:pt idx="9">
                  <c:v>ЗОШ №4</c:v>
                </c:pt>
                <c:pt idx="10">
                  <c:v>ЗОШ № 5</c:v>
                </c:pt>
                <c:pt idx="11">
                  <c:v>ДЗОШ</c:v>
                </c:pt>
                <c:pt idx="12">
                  <c:v>НВК 2</c:v>
                </c:pt>
              </c:strCache>
            </c:strRef>
          </c:cat>
          <c:val>
            <c:numRef>
              <c:f>Лист3!$D$187:$P$187</c:f>
              <c:numCache>
                <c:formatCode>0%</c:formatCode>
                <c:ptCount val="13"/>
                <c:pt idx="0">
                  <c:v>0.56999999999999995</c:v>
                </c:pt>
                <c:pt idx="1">
                  <c:v>0.25</c:v>
                </c:pt>
                <c:pt idx="2">
                  <c:v>0.33</c:v>
                </c:pt>
                <c:pt idx="3">
                  <c:v>0.4</c:v>
                </c:pt>
                <c:pt idx="4">
                  <c:v>0.33</c:v>
                </c:pt>
                <c:pt idx="5">
                  <c:v>0.22</c:v>
                </c:pt>
                <c:pt idx="6">
                  <c:v>0.08</c:v>
                </c:pt>
                <c:pt idx="7">
                  <c:v>0.33</c:v>
                </c:pt>
                <c:pt idx="8">
                  <c:v>0.11</c:v>
                </c:pt>
                <c:pt idx="10" formatCode="General">
                  <c:v>0</c:v>
                </c:pt>
                <c:pt idx="12" formatCode="General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Лист3!$C$188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Лист3!$D$186:$P$186</c:f>
              <c:strCache>
                <c:ptCount val="13"/>
                <c:pt idx="0">
                  <c:v>НКТЕЛ</c:v>
                </c:pt>
                <c:pt idx="1">
                  <c:v>ЗОШ №1</c:v>
                </c:pt>
                <c:pt idx="2">
                  <c:v>Гімназія  </c:v>
                </c:pt>
                <c:pt idx="3">
                  <c:v>МЗОШ</c:v>
                </c:pt>
                <c:pt idx="4">
                  <c:v>ЗОШ №7</c:v>
                </c:pt>
                <c:pt idx="5">
                  <c:v>СЗОШ №8</c:v>
                </c:pt>
                <c:pt idx="6">
                  <c:v>ЗОШ №6</c:v>
                </c:pt>
                <c:pt idx="7">
                  <c:v>ЗОШ № 10</c:v>
                </c:pt>
                <c:pt idx="8">
                  <c:v>ЗОШ №3</c:v>
                </c:pt>
                <c:pt idx="9">
                  <c:v>ЗОШ №4</c:v>
                </c:pt>
                <c:pt idx="10">
                  <c:v>ЗОШ № 5</c:v>
                </c:pt>
                <c:pt idx="11">
                  <c:v>ДЗОШ</c:v>
                </c:pt>
                <c:pt idx="12">
                  <c:v>НВК 2</c:v>
                </c:pt>
              </c:strCache>
            </c:strRef>
          </c:cat>
          <c:val>
            <c:numRef>
              <c:f>Лист3!$D$188:$P$188</c:f>
              <c:numCache>
                <c:formatCode>0%</c:formatCode>
                <c:ptCount val="13"/>
                <c:pt idx="0">
                  <c:v>0.56999999999999995</c:v>
                </c:pt>
                <c:pt idx="1">
                  <c:v>0.25</c:v>
                </c:pt>
                <c:pt idx="2">
                  <c:v>0.33</c:v>
                </c:pt>
                <c:pt idx="3">
                  <c:v>0.4</c:v>
                </c:pt>
                <c:pt idx="4">
                  <c:v>0.33</c:v>
                </c:pt>
                <c:pt idx="5">
                  <c:v>0.22</c:v>
                </c:pt>
                <c:pt idx="6">
                  <c:v>0.08</c:v>
                </c:pt>
                <c:pt idx="7">
                  <c:v>0.33</c:v>
                </c:pt>
                <c:pt idx="8">
                  <c:v>0.11</c:v>
                </c:pt>
                <c:pt idx="10" formatCode="General">
                  <c:v>0</c:v>
                </c:pt>
                <c:pt idx="12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Лист3!$C$189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Лист3!$D$186:$P$186</c:f>
              <c:strCache>
                <c:ptCount val="13"/>
                <c:pt idx="0">
                  <c:v>НКТЕЛ</c:v>
                </c:pt>
                <c:pt idx="1">
                  <c:v>ЗОШ №1</c:v>
                </c:pt>
                <c:pt idx="2">
                  <c:v>Гімназія  </c:v>
                </c:pt>
                <c:pt idx="3">
                  <c:v>МЗОШ</c:v>
                </c:pt>
                <c:pt idx="4">
                  <c:v>ЗОШ №7</c:v>
                </c:pt>
                <c:pt idx="5">
                  <c:v>СЗОШ №8</c:v>
                </c:pt>
                <c:pt idx="6">
                  <c:v>ЗОШ №6</c:v>
                </c:pt>
                <c:pt idx="7">
                  <c:v>ЗОШ № 10</c:v>
                </c:pt>
                <c:pt idx="8">
                  <c:v>ЗОШ №3</c:v>
                </c:pt>
                <c:pt idx="9">
                  <c:v>ЗОШ №4</c:v>
                </c:pt>
                <c:pt idx="10">
                  <c:v>ЗОШ № 5</c:v>
                </c:pt>
                <c:pt idx="11">
                  <c:v>ДЗОШ</c:v>
                </c:pt>
                <c:pt idx="12">
                  <c:v>НВК 2</c:v>
                </c:pt>
              </c:strCache>
            </c:strRef>
          </c:cat>
          <c:val>
            <c:numRef>
              <c:f>Лист3!$D$189:$P$189</c:f>
              <c:numCache>
                <c:formatCode>0%</c:formatCode>
                <c:ptCount val="13"/>
                <c:pt idx="0">
                  <c:v>0.43</c:v>
                </c:pt>
                <c:pt idx="1">
                  <c:v>0.46</c:v>
                </c:pt>
                <c:pt idx="2">
                  <c:v>0.33</c:v>
                </c:pt>
                <c:pt idx="3">
                  <c:v>0.25</c:v>
                </c:pt>
                <c:pt idx="4" formatCode="General">
                  <c:v>0</c:v>
                </c:pt>
                <c:pt idx="5" formatCode="General">
                  <c:v>0</c:v>
                </c:pt>
                <c:pt idx="6" formatCode="General">
                  <c:v>0</c:v>
                </c:pt>
                <c:pt idx="7" formatCode="General">
                  <c:v>0</c:v>
                </c:pt>
                <c:pt idx="8" formatCode="General">
                  <c:v>0</c:v>
                </c:pt>
                <c:pt idx="9">
                  <c:v>0.4</c:v>
                </c:pt>
                <c:pt idx="10">
                  <c:v>0.11</c:v>
                </c:pt>
                <c:pt idx="11">
                  <c:v>0.11</c:v>
                </c:pt>
                <c:pt idx="1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916080"/>
        <c:axId val="77913840"/>
      </c:barChart>
      <c:catAx>
        <c:axId val="7791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77913840"/>
        <c:crosses val="autoZero"/>
        <c:auto val="1"/>
        <c:lblAlgn val="ctr"/>
        <c:lblOffset val="100"/>
        <c:noMultiLvlLbl val="0"/>
      </c:catAx>
      <c:valAx>
        <c:axId val="779138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7791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4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79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0015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476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4130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313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266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1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5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30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6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21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05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59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12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393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43793-6598-43E8-A7AE-B794660EFBEF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C5BC32-E8BA-406C-A5B3-E00BFC284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55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7667" y="679251"/>
            <a:ext cx="7766936" cy="1646302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Показники ЗНО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7667" y="3631733"/>
            <a:ext cx="9227548" cy="1096899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latin typeface="+mj-lt"/>
              </a:rPr>
              <a:t>Порівняльний аналіз</a:t>
            </a:r>
          </a:p>
          <a:p>
            <a:r>
              <a:rPr lang="uk-UA" sz="4000" b="1" dirty="0" smtClean="0">
                <a:latin typeface="+mj-lt"/>
              </a:rPr>
              <a:t> за 2017 – 2019 роки </a:t>
            </a:r>
          </a:p>
          <a:p>
            <a:r>
              <a:rPr lang="uk-UA" sz="4000" b="1" dirty="0" smtClean="0">
                <a:latin typeface="+mj-lt"/>
              </a:rPr>
              <a:t>(показники від 160 балів і вище)</a:t>
            </a:r>
            <a:endParaRPr lang="ru-RU" sz="4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9584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468029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5398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000967"/>
              </p:ext>
            </p:extLst>
          </p:nvPr>
        </p:nvGraphicFramePr>
        <p:xfrm>
          <a:off x="-1" y="-155276"/>
          <a:ext cx="12318522" cy="7013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94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616497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895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592389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964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753358"/>
              </p:ext>
            </p:extLst>
          </p:nvPr>
        </p:nvGraphicFramePr>
        <p:xfrm>
          <a:off x="-1" y="0"/>
          <a:ext cx="12192001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4021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176652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615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755604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729145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устая тень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83</Words>
  <Application>Microsoft Office PowerPoint</Application>
  <PresentationFormat>Широкоэкранный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 3</vt:lpstr>
      <vt:lpstr>Грань</vt:lpstr>
      <vt:lpstr>Показники ЗНО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Показники ЗНО</dc:title>
  <dc:creator>user</dc:creator>
  <cp:lastModifiedBy>user</cp:lastModifiedBy>
  <cp:revision>2</cp:revision>
  <dcterms:created xsi:type="dcterms:W3CDTF">2019-10-30T13:14:39Z</dcterms:created>
  <dcterms:modified xsi:type="dcterms:W3CDTF">2019-10-30T13:26:05Z</dcterms:modified>
</cp:coreProperties>
</file>